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6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7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1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1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3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17F31-38F4-4167-8FFE-3097264B7FB1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CFAFD-8830-4D91-8B0B-86B31277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7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50660" y="400050"/>
            <a:ext cx="2766060" cy="2766060"/>
            <a:chOff x="3639580" y="2148840"/>
            <a:chExt cx="2766060" cy="2766060"/>
          </a:xfrm>
        </p:grpSpPr>
        <p:sp>
          <p:nvSpPr>
            <p:cNvPr id="4" name="Rectangle 3"/>
            <p:cNvSpPr/>
            <p:nvPr/>
          </p:nvSpPr>
          <p:spPr>
            <a:xfrm>
              <a:off x="3639580" y="2148840"/>
              <a:ext cx="2766060" cy="276606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0700000">
              <a:off x="4239618" y="2388564"/>
              <a:ext cx="1520190" cy="52578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606290" y="3391693"/>
              <a:ext cx="1378538" cy="13785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/>
          </p:nvSpPr>
          <p:spPr>
            <a:xfrm rot="19800000">
              <a:off x="3704321" y="3701620"/>
              <a:ext cx="1440362" cy="748862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805440" y="2998275"/>
              <a:ext cx="194273" cy="499305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24341" y="2724058"/>
              <a:ext cx="331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FF0000"/>
                  </a:solidFill>
                </a:rPr>
                <a:t>+</a:t>
              </a:r>
              <a:endParaRPr lang="en-US" sz="4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585892" y="4036873"/>
              <a:ext cx="620825" cy="122660"/>
            </a:xfrm>
            <a:prstGeom prst="straightConnector1">
              <a:avLst/>
            </a:prstGeom>
            <a:ln w="5715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358494" y="3538945"/>
              <a:ext cx="331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0000FF"/>
                  </a:solidFill>
                </a:rPr>
                <a:t>-</a:t>
              </a:r>
              <a:endParaRPr lang="en-US" sz="48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58041" y="400050"/>
            <a:ext cx="2766060" cy="2766060"/>
            <a:chOff x="4575776" y="2398610"/>
            <a:chExt cx="2766060" cy="2766060"/>
          </a:xfrm>
        </p:grpSpPr>
        <p:sp>
          <p:nvSpPr>
            <p:cNvPr id="21" name="Rectangle 20"/>
            <p:cNvSpPr/>
            <p:nvPr/>
          </p:nvSpPr>
          <p:spPr>
            <a:xfrm>
              <a:off x="4575776" y="2398610"/>
              <a:ext cx="2766060" cy="276606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20700000">
              <a:off x="5178976" y="2650467"/>
              <a:ext cx="1520190" cy="525780"/>
            </a:xfrm>
            <a:prstGeom prst="rect">
              <a:avLst/>
            </a:prstGeom>
            <a:solidFill>
              <a:srgbClr val="0000FF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545648" y="3653596"/>
              <a:ext cx="1378538" cy="13785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19800000">
              <a:off x="4643679" y="3963523"/>
              <a:ext cx="1440362" cy="748862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73336" y="2615412"/>
              <a:ext cx="33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5535973" y="4124324"/>
              <a:ext cx="638608" cy="514350"/>
            </a:xfrm>
            <a:custGeom>
              <a:avLst/>
              <a:gdLst>
                <a:gd name="connsiteX0" fmla="*/ 43296 w 638608"/>
                <a:gd name="connsiteY0" fmla="*/ 0 h 514350"/>
                <a:gd name="connsiteX1" fmla="*/ 43408 w 638608"/>
                <a:gd name="connsiteY1" fmla="*/ 2414 h 514350"/>
                <a:gd name="connsiteX2" fmla="*/ 638608 w 638608"/>
                <a:gd name="connsiteY2" fmla="*/ 178594 h 514350"/>
                <a:gd name="connsiteX3" fmla="*/ 67108 w 638608"/>
                <a:gd name="connsiteY3" fmla="*/ 507206 h 514350"/>
                <a:gd name="connsiteX4" fmla="*/ 66792 w 638608"/>
                <a:gd name="connsiteY4" fmla="*/ 507522 h 514350"/>
                <a:gd name="connsiteX5" fmla="*/ 67108 w 638608"/>
                <a:gd name="connsiteY5" fmla="*/ 514350 h 514350"/>
                <a:gd name="connsiteX6" fmla="*/ 38533 w 638608"/>
                <a:gd name="connsiteY6" fmla="*/ 450056 h 514350"/>
                <a:gd name="connsiteX7" fmla="*/ 433 w 638608"/>
                <a:gd name="connsiteY7" fmla="*/ 269081 h 514350"/>
                <a:gd name="connsiteX8" fmla="*/ 19483 w 638608"/>
                <a:gd name="connsiteY8" fmla="*/ 135731 h 514350"/>
                <a:gd name="connsiteX9" fmla="*/ 43296 w 638608"/>
                <a:gd name="connsiteY9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608" h="514350">
                  <a:moveTo>
                    <a:pt x="43296" y="0"/>
                  </a:moveTo>
                  <a:lnTo>
                    <a:pt x="43408" y="2414"/>
                  </a:lnTo>
                  <a:lnTo>
                    <a:pt x="638608" y="178594"/>
                  </a:lnTo>
                  <a:lnTo>
                    <a:pt x="67108" y="507206"/>
                  </a:lnTo>
                  <a:lnTo>
                    <a:pt x="66792" y="507522"/>
                  </a:lnTo>
                  <a:lnTo>
                    <a:pt x="67108" y="514350"/>
                  </a:lnTo>
                  <a:cubicBezTo>
                    <a:pt x="67108" y="514350"/>
                    <a:pt x="49645" y="490934"/>
                    <a:pt x="38533" y="450056"/>
                  </a:cubicBezTo>
                  <a:cubicBezTo>
                    <a:pt x="27421" y="409178"/>
                    <a:pt x="3608" y="321468"/>
                    <a:pt x="433" y="269081"/>
                  </a:cubicBezTo>
                  <a:cubicBezTo>
                    <a:pt x="-2742" y="216694"/>
                    <a:pt x="12339" y="180578"/>
                    <a:pt x="19483" y="135731"/>
                  </a:cubicBezTo>
                  <a:cubicBezTo>
                    <a:pt x="26627" y="90884"/>
                    <a:pt x="34961" y="45442"/>
                    <a:pt x="4329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99981" y="4042574"/>
              <a:ext cx="33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+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016520" y="4264294"/>
            <a:ext cx="1858794" cy="1858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8153886" y="832093"/>
            <a:ext cx="1858794" cy="1858794"/>
            <a:chOff x="8153886" y="832093"/>
            <a:chExt cx="1858794" cy="1858794"/>
          </a:xfrm>
        </p:grpSpPr>
        <p:sp>
          <p:nvSpPr>
            <p:cNvPr id="47" name="Rectangle 46"/>
            <p:cNvSpPr/>
            <p:nvPr/>
          </p:nvSpPr>
          <p:spPr>
            <a:xfrm>
              <a:off x="8153886" y="832093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331200" y="995795"/>
              <a:ext cx="342900" cy="3429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867140" y="1167245"/>
              <a:ext cx="342900" cy="3429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524240" y="1548603"/>
              <a:ext cx="342900" cy="3429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31200" y="2105943"/>
              <a:ext cx="342900" cy="3429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911833" y="1952209"/>
              <a:ext cx="342900" cy="3429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407889" y="2193911"/>
              <a:ext cx="342900" cy="3429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300318" y="1521686"/>
              <a:ext cx="342900" cy="3429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564450" y="1020911"/>
              <a:ext cx="342900" cy="3429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938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798805" y="984065"/>
            <a:ext cx="1858794" cy="185879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67385" y="3575649"/>
            <a:ext cx="1743710" cy="1743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442945" y="1136465"/>
            <a:ext cx="1858794" cy="1858794"/>
            <a:chOff x="4290545" y="984065"/>
            <a:chExt cx="1858794" cy="1858794"/>
          </a:xfrm>
        </p:grpSpPr>
        <p:sp>
          <p:nvSpPr>
            <p:cNvPr id="35" name="Rectangle 34"/>
            <p:cNvSpPr/>
            <p:nvPr/>
          </p:nvSpPr>
          <p:spPr>
            <a:xfrm>
              <a:off x="4290545" y="984065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26522" y="1444832"/>
              <a:ext cx="1524000" cy="967740"/>
              <a:chOff x="4389120" y="1531620"/>
              <a:chExt cx="1524000" cy="96774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511040" y="1531620"/>
                <a:ext cx="1158239" cy="868680"/>
                <a:chOff x="4655820" y="1516380"/>
                <a:chExt cx="1158239" cy="86868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4655820" y="180594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655820" y="151638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945380" y="180594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234939" y="209550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234939" y="180594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5524499" y="209550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655820" y="209550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945380" y="2095500"/>
                  <a:ext cx="289560" cy="289560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Freeform 37"/>
              <p:cNvSpPr/>
              <p:nvPr/>
            </p:nvSpPr>
            <p:spPr>
              <a:xfrm>
                <a:off x="4389120" y="1538078"/>
                <a:ext cx="1524000" cy="961282"/>
              </a:xfrm>
              <a:custGeom>
                <a:avLst/>
                <a:gdLst>
                  <a:gd name="connsiteX0" fmla="*/ 0 w 1524000"/>
                  <a:gd name="connsiteY0" fmla="*/ 1162 h 961282"/>
                  <a:gd name="connsiteX1" fmla="*/ 662940 w 1524000"/>
                  <a:gd name="connsiteY1" fmla="*/ 153562 h 961282"/>
                  <a:gd name="connsiteX2" fmla="*/ 1524000 w 1524000"/>
                  <a:gd name="connsiteY2" fmla="*/ 961282 h 961282"/>
                  <a:gd name="connsiteX3" fmla="*/ 1524000 w 1524000"/>
                  <a:gd name="connsiteY3" fmla="*/ 961282 h 961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0" h="961282">
                    <a:moveTo>
                      <a:pt x="0" y="1162"/>
                    </a:moveTo>
                    <a:cubicBezTo>
                      <a:pt x="204470" y="-2648"/>
                      <a:pt x="408940" y="-6458"/>
                      <a:pt x="662940" y="153562"/>
                    </a:cubicBezTo>
                    <a:cubicBezTo>
                      <a:pt x="916940" y="313582"/>
                      <a:pt x="1524000" y="961282"/>
                      <a:pt x="1524000" y="961282"/>
                    </a:cubicBezTo>
                    <a:lnTo>
                      <a:pt x="1524000" y="961282"/>
                    </a:ln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867385" y="473388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67385" y="444432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56945" y="473388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46504" y="502344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46504" y="473388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36064" y="50234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67385" y="502344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56945" y="502344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736063" y="444432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56944" y="444432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446504" y="444432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867384" y="386520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867384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6944" y="386520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446503" y="415476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446503" y="386520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36063" y="415476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867384" y="4154769"/>
            <a:ext cx="289560" cy="2895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156944" y="415476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736062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025622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156943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46503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315181" y="35756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736062" y="386520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025622" y="386520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315181" y="386520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736062" y="473388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25619" y="50234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025618" y="444432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025618" y="415476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025617" y="473388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15170" y="502344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315169" y="444432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315169" y="4154769"/>
            <a:ext cx="289560" cy="289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315168" y="4733889"/>
            <a:ext cx="289560" cy="2895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19" y="984065"/>
            <a:ext cx="1858794" cy="185879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/>
          <a:srcRect l="15897" t="22159" r="23698" b="16530"/>
          <a:stretch/>
        </p:blipFill>
        <p:spPr>
          <a:xfrm>
            <a:off x="4305785" y="3514932"/>
            <a:ext cx="1858794" cy="1858794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6440169" y="3746072"/>
            <a:ext cx="2241429" cy="2179200"/>
            <a:chOff x="6440169" y="3746072"/>
            <a:chExt cx="2241429" cy="2179200"/>
          </a:xfrm>
        </p:grpSpPr>
        <p:sp>
          <p:nvSpPr>
            <p:cNvPr id="109" name="Oval 108"/>
            <p:cNvSpPr/>
            <p:nvPr/>
          </p:nvSpPr>
          <p:spPr>
            <a:xfrm>
              <a:off x="7042084" y="4146713"/>
              <a:ext cx="1213764" cy="12137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60819" y="3804492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V="1">
              <a:off x="6440169" y="3746072"/>
              <a:ext cx="1132597" cy="11325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516369" y="3758527"/>
              <a:ext cx="1554481" cy="155448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7549001" y="4792675"/>
              <a:ext cx="1132597" cy="11325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06026" y="4950268"/>
              <a:ext cx="1968379" cy="537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509592" y="4500439"/>
              <a:ext cx="1968379" cy="537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6490970" y="3906449"/>
              <a:ext cx="1968379" cy="537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/>
          <a:srcRect l="6003" t="3334" r="12554" b="12769"/>
          <a:stretch/>
        </p:blipFill>
        <p:spPr>
          <a:xfrm>
            <a:off x="9186323" y="808562"/>
            <a:ext cx="1866900" cy="1866900"/>
          </a:xfrm>
          <a:prstGeom prst="rect">
            <a:avLst/>
          </a:prstGeom>
        </p:spPr>
      </p:pic>
      <p:grpSp>
        <p:nvGrpSpPr>
          <p:cNvPr id="148" name="Group 147"/>
          <p:cNvGrpSpPr/>
          <p:nvPr/>
        </p:nvGrpSpPr>
        <p:grpSpPr>
          <a:xfrm>
            <a:off x="9258786" y="3775239"/>
            <a:ext cx="1858794" cy="1858794"/>
            <a:chOff x="9258786" y="3775239"/>
            <a:chExt cx="1858794" cy="1858794"/>
          </a:xfrm>
        </p:grpSpPr>
        <p:sp>
          <p:nvSpPr>
            <p:cNvPr id="112" name="Rectangle 111"/>
            <p:cNvSpPr/>
            <p:nvPr/>
          </p:nvSpPr>
          <p:spPr>
            <a:xfrm>
              <a:off x="9258786" y="3775239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9553575" y="4353524"/>
              <a:ext cx="593725" cy="59372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10319675" y="4161718"/>
              <a:ext cx="404813" cy="404813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474686" y="5088951"/>
              <a:ext cx="875814" cy="23040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4065" y="3982290"/>
              <a:ext cx="431820" cy="431820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0620" y="4613966"/>
              <a:ext cx="431820" cy="431820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18130" y="5143063"/>
              <a:ext cx="431820" cy="431820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440" y="3848168"/>
              <a:ext cx="431820" cy="431820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6058" y="3848168"/>
              <a:ext cx="431820" cy="431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29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42960" y="810705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86453" y="1135929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04734" y="650449"/>
            <a:ext cx="1282045" cy="9332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58792" y="1651261"/>
            <a:ext cx="2176020" cy="620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62995" y="2449397"/>
            <a:ext cx="1271047" cy="89554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99288" y="2461966"/>
            <a:ext cx="1271047" cy="895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27622" y="3736155"/>
            <a:ext cx="1271047" cy="895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19765" y="4765247"/>
            <a:ext cx="1271047" cy="10982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12696" y="2650502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552279" y="2461966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61554" y="2461966"/>
            <a:ext cx="650449" cy="650449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74063" y="3722801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29591" y="4746393"/>
            <a:ext cx="1271047" cy="895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117290" y="527898"/>
            <a:ext cx="3074710" cy="575977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45329" y="362931"/>
            <a:ext cx="1196809" cy="62923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94992" y="362931"/>
            <a:ext cx="2843754" cy="18963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93522" y="3908195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437917" y="3663097"/>
            <a:ext cx="1271047" cy="89554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507027" y="3871403"/>
            <a:ext cx="650449" cy="650449"/>
          </a:xfrm>
          <a:prstGeom prst="ellipse">
            <a:avLst/>
          </a:prstGeom>
          <a:noFill/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9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8786" y="146293"/>
            <a:ext cx="1858794" cy="1858794"/>
            <a:chOff x="2121386" y="1327393"/>
            <a:chExt cx="1858794" cy="1858794"/>
          </a:xfrm>
        </p:grpSpPr>
        <p:sp>
          <p:nvSpPr>
            <p:cNvPr id="26" name="Rectangle 25"/>
            <p:cNvSpPr/>
            <p:nvPr/>
          </p:nvSpPr>
          <p:spPr>
            <a:xfrm>
              <a:off x="2121386" y="1327393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227056" y="1610864"/>
              <a:ext cx="17203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latin typeface="Adobe Garamond Pro Bold" panose="02020702060506020403" pitchFamily="18" charset="0"/>
                </a:rPr>
                <a:t>I/O</a:t>
              </a:r>
              <a:endParaRPr lang="en-US" sz="3200" dirty="0">
                <a:latin typeface="Adobe Garamond Pro Bold" panose="020207020605060204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11188" y="146292"/>
            <a:ext cx="1858795" cy="1858795"/>
            <a:chOff x="737086" y="3473693"/>
            <a:chExt cx="1858795" cy="1858795"/>
          </a:xfrm>
        </p:grpSpPr>
        <p:sp>
          <p:nvSpPr>
            <p:cNvPr id="42" name="Rectangle 41"/>
            <p:cNvSpPr/>
            <p:nvPr/>
          </p:nvSpPr>
          <p:spPr>
            <a:xfrm>
              <a:off x="737086" y="3473693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30082" t="33424" r="31851" b="28509"/>
            <a:stretch/>
          </p:blipFill>
          <p:spPr>
            <a:xfrm>
              <a:off x="737087" y="3473694"/>
              <a:ext cx="1858794" cy="185879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453590" y="143761"/>
            <a:ext cx="1858794" cy="1861325"/>
            <a:chOff x="5511292" y="3134625"/>
            <a:chExt cx="1858794" cy="1861325"/>
          </a:xfrm>
        </p:grpSpPr>
        <p:sp>
          <p:nvSpPr>
            <p:cNvPr id="43" name="Rectangle 42"/>
            <p:cNvSpPr/>
            <p:nvPr/>
          </p:nvSpPr>
          <p:spPr>
            <a:xfrm>
              <a:off x="5511292" y="3134625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2" y="3134626"/>
              <a:ext cx="1858794" cy="186132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495991" y="143761"/>
            <a:ext cx="1858794" cy="1858794"/>
            <a:chOff x="7541104" y="2689504"/>
            <a:chExt cx="1858794" cy="1858794"/>
          </a:xfrm>
        </p:grpSpPr>
        <p:sp>
          <p:nvSpPr>
            <p:cNvPr id="47" name="Rectangle 46"/>
            <p:cNvSpPr/>
            <p:nvPr/>
          </p:nvSpPr>
          <p:spPr>
            <a:xfrm>
              <a:off x="7541104" y="2689504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1104" y="2689505"/>
              <a:ext cx="1858794" cy="185879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538392" y="143761"/>
            <a:ext cx="1858794" cy="1858794"/>
            <a:chOff x="8566822" y="3748352"/>
            <a:chExt cx="1858794" cy="1858794"/>
          </a:xfrm>
        </p:grpSpPr>
        <p:sp>
          <p:nvSpPr>
            <p:cNvPr id="27" name="Oval 26"/>
            <p:cNvSpPr/>
            <p:nvPr/>
          </p:nvSpPr>
          <p:spPr>
            <a:xfrm>
              <a:off x="9903275" y="4180713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66822" y="3748352"/>
              <a:ext cx="1858794" cy="18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74584" y="5233101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034173" y="5233102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918274" y="4921463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9254684" y="4921462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398925" y="4543223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696315" y="4466857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513717" y="4088618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053947" y="3876847"/>
              <a:ext cx="208092" cy="208092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8566822" y="3748352"/>
              <a:ext cx="1858794" cy="185879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10561383" y="143761"/>
            <a:ext cx="1859217" cy="1859217"/>
            <a:chOff x="6865826" y="2453485"/>
            <a:chExt cx="3789474" cy="3789474"/>
          </a:xfrm>
        </p:grpSpPr>
        <p:grpSp>
          <p:nvGrpSpPr>
            <p:cNvPr id="103" name="Group 102"/>
            <p:cNvGrpSpPr/>
            <p:nvPr/>
          </p:nvGrpSpPr>
          <p:grpSpPr>
            <a:xfrm>
              <a:off x="6973569" y="2698073"/>
              <a:ext cx="3553261" cy="3194500"/>
              <a:chOff x="2757726" y="2719733"/>
              <a:chExt cx="3553261" cy="31945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5365387" y="4968633"/>
                <a:ext cx="945600" cy="945600"/>
              </a:xfrm>
              <a:prstGeom prst="rect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2757726" y="2719733"/>
                <a:ext cx="2174470" cy="2307962"/>
                <a:chOff x="2133612" y="3873713"/>
                <a:chExt cx="2174470" cy="2307962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2636520" y="4517079"/>
                  <a:ext cx="1091541" cy="1158551"/>
                  <a:chOff x="2636520" y="4517079"/>
                  <a:chExt cx="1091541" cy="1158551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2636520" y="5669280"/>
                    <a:ext cx="70406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flipV="1">
                    <a:off x="2649220" y="5269230"/>
                    <a:ext cx="396240" cy="39624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flipV="1">
                    <a:off x="3328646" y="5269230"/>
                    <a:ext cx="399415" cy="4064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030346" y="5276215"/>
                    <a:ext cx="6945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2636520" y="4917129"/>
                    <a:ext cx="70406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/>
                  <p:nvPr/>
                </p:nvCxnSpPr>
                <p:spPr>
                  <a:xfrm flipV="1">
                    <a:off x="2649220" y="4517079"/>
                    <a:ext cx="396240" cy="39624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3328646" y="4517079"/>
                    <a:ext cx="399415" cy="4064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3030346" y="4524064"/>
                    <a:ext cx="6945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2653982" y="4923479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045460" y="4540974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3716972" y="4531843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333248" y="4914902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2133612" y="3873714"/>
                  <a:ext cx="2174470" cy="2307961"/>
                  <a:chOff x="2636520" y="4517079"/>
                  <a:chExt cx="1091541" cy="1158551"/>
                </a:xfrm>
              </p:grpSpPr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2636520" y="5669280"/>
                    <a:ext cx="70406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2649220" y="5269230"/>
                    <a:ext cx="396240" cy="39624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3328646" y="5269230"/>
                    <a:ext cx="399415" cy="4064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3030346" y="5276215"/>
                    <a:ext cx="6945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2636520" y="4917129"/>
                    <a:ext cx="704065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V="1">
                    <a:off x="2649220" y="4517079"/>
                    <a:ext cx="396240" cy="39624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V="1">
                    <a:off x="3328646" y="4517079"/>
                    <a:ext cx="399415" cy="4064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3030346" y="4524064"/>
                    <a:ext cx="6945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653982" y="4923479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3045460" y="4531843"/>
                    <a:ext cx="0" cy="75112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3716972" y="4531843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3333248" y="4914902"/>
                    <a:ext cx="0" cy="74199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2168398" y="4670658"/>
                  <a:ext cx="480822" cy="23218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183513" y="5665470"/>
                  <a:ext cx="509288" cy="499744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H="1" flipV="1">
                  <a:off x="3340585" y="5656893"/>
                  <a:ext cx="195602" cy="499483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 flipV="1">
                  <a:off x="3720965" y="5275992"/>
                  <a:ext cx="565026" cy="1030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3724513" y="3915713"/>
                  <a:ext cx="545469" cy="62226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H="1" flipV="1">
                  <a:off x="2953627" y="3873713"/>
                  <a:ext cx="83920" cy="629919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2964275" y="5275992"/>
                  <a:ext cx="89022" cy="78313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4925871" y="2719733"/>
                <a:ext cx="1385116" cy="2270636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757726" y="4968633"/>
                <a:ext cx="2607661" cy="94560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Rectangle 103"/>
            <p:cNvSpPr/>
            <p:nvPr/>
          </p:nvSpPr>
          <p:spPr>
            <a:xfrm>
              <a:off x="6865826" y="2453485"/>
              <a:ext cx="3789474" cy="3789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5"/>
          <a:srcRect l="14513" r="17278" b="12445"/>
          <a:stretch/>
        </p:blipFill>
        <p:spPr>
          <a:xfrm>
            <a:off x="246931" y="2383052"/>
            <a:ext cx="1879601" cy="189493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292" y="2383052"/>
            <a:ext cx="1865538" cy="187163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590" y="2383052"/>
            <a:ext cx="1865538" cy="187163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151" y="2383052"/>
            <a:ext cx="1871634" cy="187163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8392" y="2346473"/>
            <a:ext cx="1908213" cy="190821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4245" y="2364380"/>
            <a:ext cx="1871634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564092" y="414780"/>
            <a:ext cx="6099142" cy="6099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7"/>
          <p:cNvSpPr/>
          <p:nvPr/>
        </p:nvSpPr>
        <p:spPr>
          <a:xfrm>
            <a:off x="2564092" y="3001455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/>
          <p:nvPr/>
        </p:nvSpPr>
        <p:spPr>
          <a:xfrm rot="5400000">
            <a:off x="5150767" y="414780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 rot="10800000">
            <a:off x="5150765" y="3001455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Pie 11"/>
          <p:cNvSpPr/>
          <p:nvPr/>
        </p:nvSpPr>
        <p:spPr>
          <a:xfrm rot="16200000">
            <a:off x="5150766" y="5588131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e 12"/>
          <p:cNvSpPr/>
          <p:nvPr/>
        </p:nvSpPr>
        <p:spPr>
          <a:xfrm rot="2700000">
            <a:off x="3323879" y="1174566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ie 20"/>
          <p:cNvSpPr/>
          <p:nvPr/>
        </p:nvSpPr>
        <p:spPr>
          <a:xfrm rot="18900000">
            <a:off x="3321217" y="4830723"/>
            <a:ext cx="925791" cy="925791"/>
          </a:xfrm>
          <a:prstGeom prst="pie">
            <a:avLst>
              <a:gd name="adj1" fmla="val 5403062"/>
              <a:gd name="adj2" fmla="val 1620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 rot="5400000">
            <a:off x="2602007" y="690561"/>
            <a:ext cx="5848697" cy="5657110"/>
          </a:xfrm>
          <a:custGeom>
            <a:avLst/>
            <a:gdLst>
              <a:gd name="connsiteX0" fmla="*/ 0 w 5848697"/>
              <a:gd name="connsiteY0" fmla="*/ 2822056 h 5657110"/>
              <a:gd name="connsiteX1" fmla="*/ 2479036 w 5848697"/>
              <a:gd name="connsiteY1" fmla="*/ 344117 h 5657110"/>
              <a:gd name="connsiteX2" fmla="*/ 2479036 w 5848697"/>
              <a:gd name="connsiteY2" fmla="*/ 598475 h 5657110"/>
              <a:gd name="connsiteX3" fmla="*/ 3883648 w 5848697"/>
              <a:gd name="connsiteY3" fmla="*/ 1139728 h 5657110"/>
              <a:gd name="connsiteX4" fmla="*/ 5848696 w 5848697"/>
              <a:gd name="connsiteY4" fmla="*/ 0 h 5657110"/>
              <a:gd name="connsiteX5" fmla="*/ 5848696 w 5848697"/>
              <a:gd name="connsiteY5" fmla="*/ 1896940 h 5657110"/>
              <a:gd name="connsiteX6" fmla="*/ 5848697 w 5848697"/>
              <a:gd name="connsiteY6" fmla="*/ 1896940 h 5657110"/>
              <a:gd name="connsiteX7" fmla="*/ 5848697 w 5848697"/>
              <a:gd name="connsiteY7" fmla="*/ 3053610 h 5657110"/>
              <a:gd name="connsiteX8" fmla="*/ 5848697 w 5848697"/>
              <a:gd name="connsiteY8" fmla="*/ 3746253 h 5657110"/>
              <a:gd name="connsiteX9" fmla="*/ 5848697 w 5848697"/>
              <a:gd name="connsiteY9" fmla="*/ 5657110 h 5657110"/>
              <a:gd name="connsiteX10" fmla="*/ 3869233 w 5848697"/>
              <a:gd name="connsiteY10" fmla="*/ 4509021 h 5657110"/>
              <a:gd name="connsiteX11" fmla="*/ 2477057 w 5848697"/>
              <a:gd name="connsiteY11" fmla="*/ 5045482 h 5657110"/>
              <a:gd name="connsiteX12" fmla="*/ 2476828 w 5848697"/>
              <a:gd name="connsiteY12" fmla="*/ 5302202 h 5657110"/>
              <a:gd name="connsiteX13" fmla="*/ 0 w 5848697"/>
              <a:gd name="connsiteY13" fmla="*/ 2822056 h 565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8697" h="5657110">
                <a:moveTo>
                  <a:pt x="0" y="2822056"/>
                </a:moveTo>
                <a:cubicBezTo>
                  <a:pt x="610" y="1453350"/>
                  <a:pt x="1110333" y="344117"/>
                  <a:pt x="2479036" y="344117"/>
                </a:cubicBezTo>
                <a:lnTo>
                  <a:pt x="2479036" y="598475"/>
                </a:lnTo>
                <a:lnTo>
                  <a:pt x="3883648" y="1139728"/>
                </a:lnTo>
                <a:lnTo>
                  <a:pt x="5848696" y="0"/>
                </a:lnTo>
                <a:lnTo>
                  <a:pt x="5848696" y="1896940"/>
                </a:lnTo>
                <a:lnTo>
                  <a:pt x="5848697" y="1896940"/>
                </a:lnTo>
                <a:lnTo>
                  <a:pt x="5848697" y="3053610"/>
                </a:lnTo>
                <a:lnTo>
                  <a:pt x="5848697" y="3746253"/>
                </a:lnTo>
                <a:lnTo>
                  <a:pt x="5848697" y="5657110"/>
                </a:lnTo>
                <a:lnTo>
                  <a:pt x="3869233" y="4509021"/>
                </a:lnTo>
                <a:lnTo>
                  <a:pt x="2477057" y="5045482"/>
                </a:lnTo>
                <a:lnTo>
                  <a:pt x="2476828" y="5302202"/>
                </a:lnTo>
                <a:cubicBezTo>
                  <a:pt x="1108126" y="5300983"/>
                  <a:pt x="-609" y="4190762"/>
                  <a:pt x="0" y="2822056"/>
                </a:cubicBez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3713047" y="-987364"/>
            <a:ext cx="3637398" cy="5871329"/>
            <a:chOff x="2062048" y="406400"/>
            <a:chExt cx="3637398" cy="5871329"/>
          </a:xfrm>
        </p:grpSpPr>
        <p:sp>
          <p:nvSpPr>
            <p:cNvPr id="18" name="Isosceles Triangle 17"/>
            <p:cNvSpPr/>
            <p:nvPr/>
          </p:nvSpPr>
          <p:spPr>
            <a:xfrm rot="16200000">
              <a:off x="3775830" y="2830023"/>
              <a:ext cx="1403468" cy="1024075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2700000">
              <a:off x="3147575" y="3894383"/>
              <a:ext cx="1403467" cy="1209885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2658850" y="2737119"/>
              <a:ext cx="1403467" cy="120988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4295975" y="4357023"/>
              <a:ext cx="1403467" cy="120988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8100000">
              <a:off x="3149792" y="1593499"/>
              <a:ext cx="1403467" cy="1209885"/>
            </a:xfrm>
            <a:prstGeom prst="triangl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4295975" y="1114083"/>
              <a:ext cx="1403467" cy="1209885"/>
            </a:xfrm>
            <a:prstGeom prst="triangl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62048" y="406400"/>
              <a:ext cx="3637398" cy="5871329"/>
              <a:chOff x="2214448" y="65137"/>
              <a:chExt cx="4211754" cy="6798429"/>
            </a:xfrm>
          </p:grpSpPr>
          <p:sp>
            <p:nvSpPr>
              <p:cNvPr id="8" name="Pie 7"/>
              <p:cNvSpPr/>
              <p:nvPr/>
            </p:nvSpPr>
            <p:spPr>
              <a:xfrm>
                <a:off x="2214448" y="2651813"/>
                <a:ext cx="1625080" cy="1625076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ie 8"/>
              <p:cNvSpPr/>
              <p:nvPr/>
            </p:nvSpPr>
            <p:spPr>
              <a:xfrm rot="5400000">
                <a:off x="4801123" y="65137"/>
                <a:ext cx="1625078" cy="1625078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Pie 9"/>
              <p:cNvSpPr/>
              <p:nvPr/>
            </p:nvSpPr>
            <p:spPr>
              <a:xfrm rot="10800000">
                <a:off x="4801121" y="2651809"/>
                <a:ext cx="1625078" cy="1625082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Pie 11"/>
              <p:cNvSpPr/>
              <p:nvPr/>
            </p:nvSpPr>
            <p:spPr>
              <a:xfrm rot="16200000">
                <a:off x="4801122" y="5238486"/>
                <a:ext cx="1625080" cy="1625080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Pie 12"/>
              <p:cNvSpPr/>
              <p:nvPr/>
            </p:nvSpPr>
            <p:spPr>
              <a:xfrm rot="2700000">
                <a:off x="2974235" y="824924"/>
                <a:ext cx="1625080" cy="1625076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Pie 20"/>
              <p:cNvSpPr/>
              <p:nvPr/>
            </p:nvSpPr>
            <p:spPr>
              <a:xfrm rot="18900000">
                <a:off x="2971573" y="4481081"/>
                <a:ext cx="1625080" cy="1625076"/>
              </a:xfrm>
              <a:prstGeom prst="pie">
                <a:avLst>
                  <a:gd name="adj1" fmla="val 5403062"/>
                  <a:gd name="adj2" fmla="val 16200000"/>
                </a:avLst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28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17610</TotalTime>
  <Words>5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Adobe Garamond Pro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Ahmet ÇEÇEN</dc:creator>
  <cp:lastModifiedBy>Ahmet ÇEÇEN</cp:lastModifiedBy>
  <cp:revision>26</cp:revision>
  <dcterms:created xsi:type="dcterms:W3CDTF">2017-04-11T12:38:44Z</dcterms:created>
  <dcterms:modified xsi:type="dcterms:W3CDTF">2017-04-23T18:22:22Z</dcterms:modified>
</cp:coreProperties>
</file>